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handoutMasterIdLst>
    <p:handoutMasterId r:id="rId6"/>
  </p:handoutMasterIdLst>
  <p:sldIdLst>
    <p:sldId id="257" r:id="rId2"/>
    <p:sldId id="258" r:id="rId3"/>
    <p:sldId id="260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22" autoAdjust="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44"/>
    </p:cViewPr>
  </p:sorterViewPr>
  <p:notesViewPr>
    <p:cSldViewPr>
      <p:cViewPr varScale="1">
        <p:scale>
          <a:sx n="59" d="100"/>
          <a:sy n="59" d="100"/>
        </p:scale>
        <p:origin x="-2556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B13A71-0708-4592-A55C-573411CCC91D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C499C-C683-4243-B895-C4B4EEB77E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744642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E7DE-827E-4D22-9345-7CC29C899D60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3710-21F4-4B08-AD54-AEA1216A12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E7DE-827E-4D22-9345-7CC29C899D60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3710-21F4-4B08-AD54-AEA1216A12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E7DE-827E-4D22-9345-7CC29C899D60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3710-21F4-4B08-AD54-AEA1216A12F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E7DE-827E-4D22-9345-7CC29C899D60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3710-21F4-4B08-AD54-AEA1216A1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E7DE-827E-4D22-9345-7CC29C899D60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3710-21F4-4B08-AD54-AEA1216A12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E7DE-827E-4D22-9345-7CC29C899D60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3710-21F4-4B08-AD54-AEA1216A1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E7DE-827E-4D22-9345-7CC29C899D60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3710-21F4-4B08-AD54-AEA1216A12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E7DE-827E-4D22-9345-7CC29C899D60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3710-21F4-4B08-AD54-AEA1216A12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E7DE-827E-4D22-9345-7CC29C899D60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3710-21F4-4B08-AD54-AEA1216A12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E7DE-827E-4D22-9345-7CC29C899D60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3710-21F4-4B08-AD54-AEA1216A1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E7DE-827E-4D22-9345-7CC29C899D60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3710-21F4-4B08-AD54-AEA1216A1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A34E7DE-827E-4D22-9345-7CC29C899D60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E593710-21F4-4B08-AD54-AEA1216A12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685800"/>
            <a:ext cx="7315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Quality Enhancement in HEIs : </a:t>
            </a: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Accountability of Quality (M.Ed.)</a:t>
            </a: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16/08/2018</a:t>
            </a:r>
            <a:endParaRPr lang="en-US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4267200"/>
            <a:ext cx="7315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 smtClean="0">
                <a:solidFill>
                  <a:srgbClr val="002060"/>
                </a:solidFill>
                <a:latin typeface="Monotype Corsiva" pitchFamily="66" charset="0"/>
              </a:rPr>
              <a:t>Mr.K.K.Biswal</a:t>
            </a:r>
            <a:endParaRPr lang="en-US" sz="3200" b="1" i="1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r>
              <a:rPr lang="en-US" sz="3200" b="1" i="1" dirty="0" smtClean="0">
                <a:solidFill>
                  <a:srgbClr val="002060"/>
                </a:solidFill>
                <a:latin typeface="Monotype Corsiva" pitchFamily="66" charset="0"/>
              </a:rPr>
              <a:t>Associate Professor</a:t>
            </a:r>
          </a:p>
        </p:txBody>
      </p:sp>
    </p:spTree>
    <p:extLst>
      <p:ext uri="{BB962C8B-B14F-4D97-AF65-F5344CB8AC3E}">
        <p14:creationId xmlns="" xmlns:p14="http://schemas.microsoft.com/office/powerpoint/2010/main" val="4090435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838200"/>
            <a:ext cx="289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Quality of Education: 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1284030"/>
            <a:ext cx="579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Quality of Education is an indefinable / relative term.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34291" y="1884402"/>
            <a:ext cx="64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The different parameters  which generally people  use  are :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24384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</a:t>
            </a:r>
            <a:r>
              <a:rPr lang="en-US" b="1" dirty="0" smtClean="0">
                <a:solidFill>
                  <a:srgbClr val="7030A0"/>
                </a:solidFill>
              </a:rPr>
              <a:t>Effectiveness of the Entire </a:t>
            </a:r>
            <a:r>
              <a:rPr lang="en-US" b="1" dirty="0" err="1" smtClean="0">
                <a:solidFill>
                  <a:srgbClr val="7030A0"/>
                </a:solidFill>
              </a:rPr>
              <a:t>Programme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60714" y="2971800"/>
            <a:ext cx="678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</a:t>
            </a:r>
            <a:r>
              <a:rPr lang="en-US" b="1" dirty="0" smtClean="0">
                <a:solidFill>
                  <a:srgbClr val="00B050"/>
                </a:solidFill>
              </a:rPr>
              <a:t>Quality on the basis of Indicators which are measurable and assessable 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1194" y="3733800"/>
            <a:ext cx="6381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. </a:t>
            </a:r>
            <a:r>
              <a:rPr lang="en-US" b="1" dirty="0" smtClean="0">
                <a:solidFill>
                  <a:srgbClr val="00B0F0"/>
                </a:solidFill>
              </a:rPr>
              <a:t>Quality on the basis of the Evaluation Procedure, i.e. Aims &amp; Objectives of the  System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4572000"/>
            <a:ext cx="64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.</a:t>
            </a:r>
            <a:r>
              <a:rPr lang="en-US" dirty="0" smtClean="0">
                <a:solidFill>
                  <a:srgbClr val="C00000"/>
                </a:solidFill>
              </a:rPr>
              <a:t> Quality includes Nature, Character, Kind &amp; Properties.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31332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77091" y="2084754"/>
            <a:ext cx="58761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Status of HEIs In India :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00397" y="2614504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r>
              <a:rPr lang="en-US" dirty="0" smtClean="0"/>
              <a:t>.</a:t>
            </a:r>
            <a:r>
              <a:rPr lang="en-US" b="1" dirty="0" smtClean="0">
                <a:solidFill>
                  <a:srgbClr val="00B050"/>
                </a:solidFill>
              </a:rPr>
              <a:t>University Departments offering different courses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00694" y="3561784"/>
            <a:ext cx="6381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 </a:t>
            </a:r>
            <a:r>
              <a:rPr lang="en-US" b="1" dirty="0" smtClean="0">
                <a:solidFill>
                  <a:srgbClr val="00B0F0"/>
                </a:solidFill>
              </a:rPr>
              <a:t>University Dept. offering Integrated B.A / </a:t>
            </a:r>
            <a:r>
              <a:rPr lang="en-US" b="1" dirty="0" err="1" smtClean="0">
                <a:solidFill>
                  <a:srgbClr val="00B0F0"/>
                </a:solidFill>
              </a:rPr>
              <a:t>B.Sc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B.Ed</a:t>
            </a:r>
            <a:r>
              <a:rPr lang="en-US" b="1" dirty="0" smtClean="0">
                <a:solidFill>
                  <a:srgbClr val="00B0F0"/>
                </a:solidFill>
              </a:rPr>
              <a:t> Program  and others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07224" y="4387334"/>
            <a:ext cx="6946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 Courses Offered in Colleges as U G Program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50973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838200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C00000"/>
                </a:solidFill>
              </a:rPr>
              <a:t>Accountability of Quality in HEIs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7090" y="1823144"/>
            <a:ext cx="7247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1. State Government?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5597" y="2438400"/>
            <a:ext cx="2657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</a:t>
            </a:r>
            <a:r>
              <a:rPr lang="en-US" b="1" dirty="0" smtClean="0">
                <a:solidFill>
                  <a:srgbClr val="00B050"/>
                </a:solidFill>
              </a:rPr>
              <a:t>Central Government? 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5597" y="3124200"/>
            <a:ext cx="28917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</a:rPr>
              <a:t>3</a:t>
            </a:r>
            <a:r>
              <a:rPr lang="en-US" sz="2000" dirty="0" smtClean="0">
                <a:solidFill>
                  <a:srgbClr val="C00000"/>
                </a:solidFill>
              </a:rPr>
              <a:t>. Affiliating University?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68251" y="4267200"/>
            <a:ext cx="1959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5. The Society?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29245" y="4964668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6</a:t>
            </a:r>
            <a:r>
              <a:rPr lang="en-US" b="1" dirty="0" smtClean="0">
                <a:solidFill>
                  <a:srgbClr val="7030A0"/>
                </a:solidFill>
              </a:rPr>
              <a:t>. Students / Faculties / Management ?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67343" y="5562600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</a:t>
            </a:r>
            <a:r>
              <a:rPr lang="en-US" sz="2800" dirty="0" smtClean="0">
                <a:solidFill>
                  <a:srgbClr val="FF0000"/>
                </a:solidFill>
              </a:rPr>
              <a:t>. All Above?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35031" y="3743459"/>
            <a:ext cx="1959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4</a:t>
            </a:r>
            <a:r>
              <a:rPr lang="en-US" b="1" dirty="0" smtClean="0">
                <a:solidFill>
                  <a:srgbClr val="002060"/>
                </a:solidFill>
              </a:rPr>
              <a:t>. The UGC?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8379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9" grpId="0"/>
      <p:bldP spid="13" grpId="0"/>
      <p:bldP spid="1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306</TotalTime>
  <Words>162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Waveform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Oltuser</dc:creator>
  <cp:lastModifiedBy>Oltuser</cp:lastModifiedBy>
  <cp:revision>37</cp:revision>
  <dcterms:created xsi:type="dcterms:W3CDTF">2019-01-16T15:20:37Z</dcterms:created>
  <dcterms:modified xsi:type="dcterms:W3CDTF">2019-12-12T13:38:05Z</dcterms:modified>
</cp:coreProperties>
</file>